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86410" autoAdjust="0"/>
  </p:normalViewPr>
  <p:slideViewPr>
    <p:cSldViewPr snapToGrid="0">
      <p:cViewPr varScale="1">
        <p:scale>
          <a:sx n="95" d="100"/>
          <a:sy n="95" d="100"/>
        </p:scale>
        <p:origin x="82" y="27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D477662-B952-45E9-94F3-69731AE9EC9A}" type="datetimeFigureOut">
              <a:rPr lang="en-US" smtClean="0"/>
              <a:t>13-Aug-21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9DAF37BA-F63E-41D3-8255-CDBCE1AAEFCC}" type="slidenum">
              <a:rPr lang="en-US" smtClean="0"/>
              <a:t>‹#›</a:t>
            </a:fld>
            <a:endParaRPr lang="en-US"/>
          </a:p>
        </p:txBody>
      </p:sp>
    </p:spTree>
    <p:extLst>
      <p:ext uri="{BB962C8B-B14F-4D97-AF65-F5344CB8AC3E}">
        <p14:creationId xmlns:p14="http://schemas.microsoft.com/office/powerpoint/2010/main" val="194779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DAF37BA-F63E-41D3-8255-CDBCE1AAEFCC}" type="slidenum">
              <a:rPr lang="en-US" smtClean="0"/>
              <a:t>1</a:t>
            </a:fld>
            <a:endParaRPr lang="en-US"/>
          </a:p>
        </p:txBody>
      </p:sp>
    </p:spTree>
    <p:extLst>
      <p:ext uri="{BB962C8B-B14F-4D97-AF65-F5344CB8AC3E}">
        <p14:creationId xmlns:p14="http://schemas.microsoft.com/office/powerpoint/2010/main" val="349677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A6913D-7A66-4B43-AAFF-DE4C31D1FA96}" type="datetimeFigureOut">
              <a:rPr lang="en-US" smtClean="0"/>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3524298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5275"/>
          </a:xfr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6913D-7A66-4B43-AAFF-DE4C31D1FA96}" type="datetimeFigureOut">
              <a:rPr lang="en-US" smtClean="0"/>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3123366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6913D-7A66-4B43-AAFF-DE4C31D1FA96}" type="datetimeFigureOut">
              <a:rPr lang="en-US" smtClean="0"/>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956300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A6913D-7A66-4B43-AAFF-DE4C31D1FA96}" type="datetimeFigureOut">
              <a:rPr lang="en-US" smtClean="0"/>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6286695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A6913D-7A66-4B43-AAFF-DE4C31D1FA96}" type="datetimeFigureOut">
              <a:rPr lang="en-US" smtClean="0"/>
              <a:t>13-Aug-21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3308808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A6913D-7A66-4B43-AAFF-DE4C31D1FA96}" type="datetimeFigureOut">
              <a:rPr lang="en-US" smtClean="0"/>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4013480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A6913D-7A66-4B43-AAFF-DE4C31D1FA96}" type="datetimeFigureOut">
              <a:rPr lang="en-US" smtClean="0"/>
              <a:t>13-Aug-21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294908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2875"/>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A6913D-7A66-4B43-AAFF-DE4C31D1FA96}" type="datetimeFigureOut">
              <a:rPr lang="en-US" smtClean="0"/>
              <a:t>13-Aug-21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235338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A6913D-7A66-4B43-AAFF-DE4C31D1FA96}" type="datetimeFigureOut">
              <a:rPr lang="en-US" smtClean="0"/>
              <a:t>13-Aug-21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112174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6913D-7A66-4B43-AAFF-DE4C31D1FA96}" type="datetimeFigureOut">
              <a:rPr lang="en-US" smtClean="0"/>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1316647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A6913D-7A66-4B43-AAFF-DE4C31D1FA96}" type="datetimeFigureOut">
              <a:rPr lang="en-US" smtClean="0"/>
              <a:t>13-Aug-21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C7427F-6C3A-4E73-AAAE-5EC0AE749491}" type="slidenum">
              <a:rPr lang="en-US" smtClean="0"/>
              <a:t>‹#›</a:t>
            </a:fld>
            <a:endParaRPr lang="en-US"/>
          </a:p>
        </p:txBody>
      </p:sp>
    </p:spTree>
    <p:extLst>
      <p:ext uri="{BB962C8B-B14F-4D97-AF65-F5344CB8AC3E}">
        <p14:creationId xmlns:p14="http://schemas.microsoft.com/office/powerpoint/2010/main" val="23206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6913D-7A66-4B43-AAFF-DE4C31D1FA96}" type="datetimeFigureOut">
              <a:rPr lang="en-US" smtClean="0"/>
              <a:t>13-Aug-21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7427F-6C3A-4E73-AAAE-5EC0AE749491}" type="slidenum">
              <a:rPr lang="en-US" smtClean="0"/>
              <a:t>‹#›</a:t>
            </a:fld>
            <a:endParaRPr lang="en-US"/>
          </a:p>
        </p:txBody>
      </p:sp>
    </p:spTree>
    <p:extLst>
      <p:ext uri="{BB962C8B-B14F-4D97-AF65-F5344CB8AC3E}">
        <p14:creationId xmlns:p14="http://schemas.microsoft.com/office/powerpoint/2010/main" val="2709967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3810" y="1"/>
            <a:ext cx="2173703" cy="1220534"/>
          </a:xfrm>
          <a:prstGeom prst="rect">
            <a:avLst/>
          </a:prstGeom>
        </p:spPr>
      </p:pic>
      <p:sp>
        <p:nvSpPr>
          <p:cNvPr id="4" name="TextBox 3"/>
          <p:cNvSpPr txBox="1"/>
          <p:nvPr/>
        </p:nvSpPr>
        <p:spPr>
          <a:xfrm>
            <a:off x="136358" y="272716"/>
            <a:ext cx="9857378" cy="646331"/>
          </a:xfrm>
          <a:prstGeom prst="rect">
            <a:avLst/>
          </a:prstGeom>
          <a:noFill/>
        </p:spPr>
        <p:txBody>
          <a:bodyPr wrap="none" rtlCol="0">
            <a:spAutoFit/>
          </a:bodyPr>
          <a:lstStyle/>
          <a:p>
            <a:r>
              <a:rPr lang="en-US" sz="3600" dirty="0" smtClean="0">
                <a:solidFill>
                  <a:srgbClr val="FFFF00"/>
                </a:solidFill>
              </a:rPr>
              <a:t>Once you start seeing the truth, you can’t </a:t>
            </a:r>
            <a:r>
              <a:rPr lang="en-US" sz="3600" dirty="0" err="1" smtClean="0">
                <a:solidFill>
                  <a:srgbClr val="FFFF00"/>
                </a:solidFill>
              </a:rPr>
              <a:t>unsee</a:t>
            </a:r>
            <a:r>
              <a:rPr lang="en-US" sz="3600" dirty="0" smtClean="0">
                <a:solidFill>
                  <a:srgbClr val="FFFF00"/>
                </a:solidFill>
              </a:rPr>
              <a:t> it…</a:t>
            </a:r>
            <a:endParaRPr lang="en-US" sz="3600" dirty="0">
              <a:solidFill>
                <a:srgbClr val="FFFF00"/>
              </a:solidFill>
            </a:endParaRPr>
          </a:p>
        </p:txBody>
      </p:sp>
      <p:sp>
        <p:nvSpPr>
          <p:cNvPr id="5" name="TextBox 4"/>
          <p:cNvSpPr txBox="1"/>
          <p:nvPr/>
        </p:nvSpPr>
        <p:spPr>
          <a:xfrm>
            <a:off x="136358" y="1408331"/>
            <a:ext cx="11774905" cy="5262979"/>
          </a:xfrm>
          <a:prstGeom prst="rect">
            <a:avLst/>
          </a:prstGeom>
          <a:noFill/>
        </p:spPr>
        <p:txBody>
          <a:bodyPr wrap="square" rtlCol="0">
            <a:spAutoFit/>
          </a:bodyPr>
          <a:lstStyle/>
          <a:p>
            <a:pPr marL="457200" indent="-457200">
              <a:buFontTx/>
              <a:buChar char="-"/>
            </a:pPr>
            <a:r>
              <a:rPr lang="en-US" sz="2800" dirty="0" smtClean="0">
                <a:solidFill>
                  <a:srgbClr val="FFFF00"/>
                </a:solidFill>
              </a:rPr>
              <a:t>The International Association of Clerks, Recorders, Election Officials and Treasurers (IACREOT) merged with the National Association of County Recorders, Election Officials, and Clerks (NACRC) to form the International Association of Government Officials (IGO)</a:t>
            </a:r>
          </a:p>
          <a:p>
            <a:pPr marL="457200" indent="-457200">
              <a:buFontTx/>
              <a:buChar char="-"/>
            </a:pPr>
            <a:r>
              <a:rPr lang="en-US" sz="2800" dirty="0" smtClean="0">
                <a:solidFill>
                  <a:srgbClr val="FFFF00"/>
                </a:solidFill>
              </a:rPr>
              <a:t>The IGO is sponsored by… Dominion Voting Systems, ES&amp;S Election Systems, and TRITEK (which sells vote-by-mail “solutions)</a:t>
            </a:r>
          </a:p>
          <a:p>
            <a:pPr marL="457200" indent="-457200">
              <a:buFontTx/>
              <a:buChar char="-"/>
            </a:pPr>
            <a:r>
              <a:rPr lang="en-US" sz="2800" dirty="0" smtClean="0">
                <a:solidFill>
                  <a:srgbClr val="FFFF00"/>
                </a:solidFill>
              </a:rPr>
              <a:t>The National Association of State Election Officials (NASED) “Helpful Links” point to the U.S. Election Assistance Commission, which promotes electronic voting and vote-by-mail, to the National Association of Secretaries of State (NASS) which promotes electronic voting systems and vote by mail, the National Conference of State Legislatures (NCSL), which promotes electronic voting and vote-by-mail, </a:t>
            </a:r>
            <a:endParaRPr lang="en-US" sz="2800" dirty="0">
              <a:solidFill>
                <a:srgbClr val="FFFF00"/>
              </a:solidFill>
            </a:endParaRPr>
          </a:p>
        </p:txBody>
      </p:sp>
    </p:spTree>
    <p:extLst>
      <p:ext uri="{BB962C8B-B14F-4D97-AF65-F5344CB8AC3E}">
        <p14:creationId xmlns:p14="http://schemas.microsoft.com/office/powerpoint/2010/main" val="39882083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CK.pptx" id="{91AD9426-02BD-453C-89D2-12340B0B5750}" vid="{FCD7F419-AF97-43E0-92BB-55E53E7F09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BLACKBLANK</Template>
  <TotalTime>23</TotalTime>
  <Words>146</Words>
  <Application>Microsoft Office PowerPoint</Application>
  <PresentationFormat>Widescreen</PresentationFormat>
  <Paragraphs>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 CITIZEN</dc:creator>
  <cp:lastModifiedBy>CO CITIZEN</cp:lastModifiedBy>
  <cp:revision>3</cp:revision>
  <cp:lastPrinted>2021-02-26T19:54:57Z</cp:lastPrinted>
  <dcterms:created xsi:type="dcterms:W3CDTF">2021-08-13T21:59:01Z</dcterms:created>
  <dcterms:modified xsi:type="dcterms:W3CDTF">2021-08-13T22:22:59Z</dcterms:modified>
</cp:coreProperties>
</file>