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5151"/>
    <a:srgbClr val="FFFFFF"/>
    <a:srgbClr val="584A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96" d="100"/>
          <a:sy n="96" d="100"/>
        </p:scale>
        <p:origin x="31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1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7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8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2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4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2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3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9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57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7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7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2F3B6-A0E8-4F01-8B9F-912922FD1A6B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67386-D0B6-4E6B-A544-8BE20A8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8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00"/>
            <a:ext cx="6819900" cy="8534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0530" y="7063740"/>
            <a:ext cx="944880" cy="2819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700" dirty="0">
                <a:solidFill>
                  <a:srgbClr val="584A49"/>
                </a:solidFill>
                <a:effectLst>
                  <a:glow rad="25400">
                    <a:schemeClr val="accent3">
                      <a:satMod val="175000"/>
                      <a:alpha val="63000"/>
                    </a:schemeClr>
                  </a:glow>
                </a:effectLst>
              </a:rPr>
              <a:t>MIKE HILGERS</a:t>
            </a:r>
          </a:p>
          <a:p>
            <a:r>
              <a:rPr lang="en-US" sz="700" dirty="0">
                <a:solidFill>
                  <a:srgbClr val="584A49"/>
                </a:solidFill>
                <a:effectLst>
                  <a:glow rad="25400">
                    <a:schemeClr val="accent3">
                      <a:satMod val="175000"/>
                      <a:alpha val="63000"/>
                    </a:schemeClr>
                  </a:glow>
                </a:effectLst>
              </a:rPr>
              <a:t>6907 STONEBROOK PKWY</a:t>
            </a:r>
          </a:p>
          <a:p>
            <a:r>
              <a:rPr lang="en-US" sz="700" dirty="0">
                <a:solidFill>
                  <a:srgbClr val="584A49"/>
                </a:solidFill>
                <a:effectLst>
                  <a:glow rad="25400">
                    <a:schemeClr val="accent3">
                      <a:satMod val="175000"/>
                      <a:alpha val="63000"/>
                    </a:schemeClr>
                  </a:glow>
                </a:effectLst>
              </a:rPr>
              <a:t>LINCOLN NE 68521</a:t>
            </a:r>
            <a:r>
              <a:rPr lang="en-US" sz="700" dirty="0">
                <a:effectLst>
                  <a:glow rad="25400">
                    <a:schemeClr val="accent3">
                      <a:satMod val="175000"/>
                      <a:alpha val="63000"/>
                    </a:schemeClr>
                  </a:glow>
                </a:effectLst>
              </a:rPr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0542" t="-2911" r="-542" b="2911"/>
          <a:stretch/>
        </p:blipFill>
        <p:spPr>
          <a:xfrm>
            <a:off x="4885553" y="2839993"/>
            <a:ext cx="78774" cy="1137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0542" t="-2911" r="-542" b="2911"/>
          <a:stretch/>
        </p:blipFill>
        <p:spPr>
          <a:xfrm>
            <a:off x="4964327" y="2839992"/>
            <a:ext cx="78774" cy="1137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2" t="-1712" r="9970"/>
          <a:stretch/>
        </p:blipFill>
        <p:spPr>
          <a:xfrm>
            <a:off x="3739515" y="5356860"/>
            <a:ext cx="45719" cy="753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0145" y="5358128"/>
            <a:ext cx="50783" cy="740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2" t="-1712" r="9970"/>
          <a:stretch/>
        </p:blipFill>
        <p:spPr>
          <a:xfrm>
            <a:off x="3739515" y="5442585"/>
            <a:ext cx="45719" cy="753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0145" y="5443853"/>
            <a:ext cx="50783" cy="7405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388429" y="544423"/>
            <a:ext cx="907143" cy="1304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r"/>
            <a:r>
              <a:rPr lang="en-US" sz="800" dirty="0">
                <a:solidFill>
                  <a:srgbClr val="584A49"/>
                </a:solidFill>
                <a:effectLst>
                  <a:glow rad="25400">
                    <a:schemeClr val="accent3">
                      <a:satMod val="175000"/>
                      <a:alpha val="63000"/>
                    </a:schemeClr>
                  </a:glow>
                </a:effectLst>
              </a:rPr>
              <a:t>MIKE HILGERS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69560" y="674915"/>
            <a:ext cx="944880" cy="1487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700" dirty="0">
                <a:solidFill>
                  <a:srgbClr val="584A49"/>
                </a:solidFill>
                <a:effectLst>
                  <a:glow rad="25400">
                    <a:schemeClr val="accent3">
                      <a:satMod val="175000"/>
                      <a:alpha val="63000"/>
                    </a:schemeClr>
                  </a:glow>
                </a:effectLst>
              </a:rPr>
              <a:t>6907 STONEBROOK PKWY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9459" y="830779"/>
            <a:ext cx="57150" cy="8458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4767" y="830771"/>
            <a:ext cx="57150" cy="8458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341730" y="6074381"/>
            <a:ext cx="944880" cy="1341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700" dirty="0">
                <a:solidFill>
                  <a:srgbClr val="495151"/>
                </a:solidFill>
                <a:effectLst>
                  <a:glow rad="25400">
                    <a:schemeClr val="accent3">
                      <a:satMod val="175000"/>
                      <a:alpha val="63000"/>
                    </a:schemeClr>
                  </a:glow>
                </a:effectLst>
              </a:rPr>
              <a:t>6907 STONEBROOK PKWY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4268" y="6619033"/>
            <a:ext cx="86541" cy="11332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2848" y="6620938"/>
            <a:ext cx="86541" cy="11332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00050" y="7021830"/>
            <a:ext cx="1026795" cy="35623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461904" y="3315739"/>
            <a:ext cx="1026795" cy="35623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336424" y="441733"/>
            <a:ext cx="1026795" cy="35623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924940" y="6030368"/>
            <a:ext cx="1026795" cy="35623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/>
          <a:srcRect l="8310" t="1481" r="10508" b="5820"/>
          <a:stretch/>
        </p:blipFill>
        <p:spPr>
          <a:xfrm>
            <a:off x="6184085" y="6235135"/>
            <a:ext cx="52251" cy="7406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7"/>
          <a:srcRect l="8310" t="1481" r="10508" b="5820"/>
          <a:stretch/>
        </p:blipFill>
        <p:spPr>
          <a:xfrm>
            <a:off x="6234164" y="6235140"/>
            <a:ext cx="52251" cy="74064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5336425" y="5944643"/>
            <a:ext cx="961506" cy="44196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08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16</Words>
  <Application>Microsoft Macintosh PowerPoint</Application>
  <PresentationFormat>Letter Paper (8.5x11 in)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 CITIZEN</dc:creator>
  <cp:lastModifiedBy>Amy Grant</cp:lastModifiedBy>
  <cp:revision>5</cp:revision>
  <cp:lastPrinted>2022-02-26T04:45:06Z</cp:lastPrinted>
  <dcterms:created xsi:type="dcterms:W3CDTF">2022-02-26T04:18:52Z</dcterms:created>
  <dcterms:modified xsi:type="dcterms:W3CDTF">2022-04-18T22:37:01Z</dcterms:modified>
</cp:coreProperties>
</file>